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F9E2-5709-4429-8EEE-1C07E17B3DA9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F2E9-98D6-4CBD-A114-F0F21FEBDC22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84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F9E2-5709-4429-8EEE-1C07E17B3DA9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F2E9-98D6-4CBD-A114-F0F21FEBD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72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F9E2-5709-4429-8EEE-1C07E17B3DA9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F2E9-98D6-4CBD-A114-F0F21FEBD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165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F9E2-5709-4429-8EEE-1C07E17B3DA9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F2E9-98D6-4CBD-A114-F0F21FEBD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213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F9E2-5709-4429-8EEE-1C07E17B3DA9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F2E9-98D6-4CBD-A114-F0F21FEBDC22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89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F9E2-5709-4429-8EEE-1C07E17B3DA9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F2E9-98D6-4CBD-A114-F0F21FEBD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507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F9E2-5709-4429-8EEE-1C07E17B3DA9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F2E9-98D6-4CBD-A114-F0F21FEBD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025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F9E2-5709-4429-8EEE-1C07E17B3DA9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F2E9-98D6-4CBD-A114-F0F21FEBD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221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F9E2-5709-4429-8EEE-1C07E17B3DA9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F2E9-98D6-4CBD-A114-F0F21FEBD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512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531F9E2-5709-4429-8EEE-1C07E17B3DA9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C2F2E9-98D6-4CBD-A114-F0F21FEBD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642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F9E2-5709-4429-8EEE-1C07E17B3DA9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F2E9-98D6-4CBD-A114-F0F21FEBD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03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531F9E2-5709-4429-8EEE-1C07E17B3DA9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CC2F2E9-98D6-4CBD-A114-F0F21FEBDC22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43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.politistika@gmail.com" TargetMode="External"/><Relationship Id="rId2" Type="http://schemas.openxmlformats.org/officeDocument/2006/relationships/hyperlink" Target="https://forms.gle/ESdv5xwMcAoDoFaF8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eragypol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774725" y="2158519"/>
            <a:ext cx="5865340" cy="1770723"/>
          </a:xfrm>
        </p:spPr>
        <p:txBody>
          <a:bodyPr>
            <a:normAutofit/>
          </a:bodyPr>
          <a:lstStyle/>
          <a:p>
            <a:r>
              <a:rPr lang="el-GR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«Το Δ</a:t>
            </a:r>
            <a:r>
              <a:rPr lang="el-GR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ικαίωμα </a:t>
            </a:r>
            <a:r>
              <a:rPr lang="el-GR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 παιδιού στην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l-GR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γεία</a:t>
            </a:r>
            <a:r>
              <a:rPr lang="el-GR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Τι </a:t>
            </a:r>
            <a:r>
              <a:rPr lang="el-GR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σημαίνει</a:t>
            </a:r>
            <a:r>
              <a:rPr lang="el-GR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;»</a:t>
            </a:r>
            <a:endParaRPr lang="el-GR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7665"/>
            <a:ext cx="5585701" cy="64008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26" y="5483290"/>
            <a:ext cx="28575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«Η Υγεία της Γλώσσας»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80085" y="2677466"/>
            <a:ext cx="8534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Εμείς 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 είμαστε καλά, κι άσε τους άλλους να ψάχνουν πώς θα γίνουν καλά</a:t>
            </a:r>
            <a:r>
              <a:rPr lang="el-G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Πέτα όπου βρεις τη μάσκα, μην την κρατάς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χρησιμοποιημένη.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χρειάζεται να προσέχω, είμαι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παιδί.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τέλειο να περνάω τη μέρα μου μπροστά στον υπολογιστή παίζοντας 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καλύτερο μου είναι να περπατάω με τους φίλους μου /γονείς μου στο βουνό 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Αποφάσισα να είμαι ευτυχισμένος επειδή κάνει καλό στην υγεία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περπάτημα είναι το καλύτερο φάρμακο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Την αρρώστια την αισθανόμαστε, αλλά την υγεία καθόλου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νερό, ο αέρας και η καθαριότητα είναι τα βασικά υλικά στο φαρμακείο μου.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/>
          <a:srcRect r="-229" b="7452"/>
          <a:stretch/>
        </p:blipFill>
        <p:spPr>
          <a:xfrm>
            <a:off x="8632167" y="2505240"/>
            <a:ext cx="3089078" cy="30717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0452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Έχω Δικαίωμα στην Υγεία σημαίνει…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t="2406" r="4864" b="6388"/>
          <a:stretch/>
        </p:blipFill>
        <p:spPr>
          <a:xfrm rot="16200000">
            <a:off x="2563282" y="1274720"/>
            <a:ext cx="2203035" cy="3128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9" t="4114" r="6162" b="2672"/>
          <a:stretch/>
        </p:blipFill>
        <p:spPr>
          <a:xfrm rot="16200000">
            <a:off x="5991377" y="1059497"/>
            <a:ext cx="2203034" cy="3558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" r="7292" b="2072"/>
          <a:stretch/>
        </p:blipFill>
        <p:spPr>
          <a:xfrm rot="16200000">
            <a:off x="2482121" y="3568489"/>
            <a:ext cx="2384502" cy="3128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0" r="4905"/>
          <a:stretch/>
        </p:blipFill>
        <p:spPr>
          <a:xfrm>
            <a:off x="8932519" y="1737354"/>
            <a:ext cx="3199146" cy="4587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23395" y="3340088"/>
            <a:ext cx="2384503" cy="3585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Ορθογώνιο 10"/>
          <p:cNvSpPr/>
          <p:nvPr/>
        </p:nvSpPr>
        <p:spPr>
          <a:xfrm>
            <a:off x="177706" y="3562981"/>
            <a:ext cx="1828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l-GR" sz="16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Ζωγράφισε μία εικόνα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l-GR" sz="16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Γράψε μία ιστορία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l-GR" sz="16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Δημιούργησε ένα </a:t>
            </a:r>
            <a:r>
              <a:rPr lang="el-GR" sz="1600" dirty="0" err="1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κόμικ</a:t>
            </a:r>
            <a:endParaRPr lang="el-GR" sz="1600" dirty="0" smtClean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1412585" y="38468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Βεβαιώσεις για όσους παρακολουθούν από το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 τις </a:t>
            </a:r>
            <a:r>
              <a:rPr lang="el-GR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Διευθύνσεις Εκπαίδευσης Π.Ε. Α΄ Αθήνας και Πειραιά</a:t>
            </a:r>
            <a:endParaRPr lang="el-GR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412585" y="2043530"/>
            <a:ext cx="9733210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Εναλλακτικά: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Συμπληρώνετε τη φόρμα, κοινή για τις Διευθύνσεις Π.Ε. Α΄ Αθήνας και Πειραιά στο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https://forms.gle/ESdv5xwMcAoDoFaF8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μέχρι τις 20:45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l-GR" altLang="el-GR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Είτε μέχρι τις 20:45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l-GR" altLang="el-GR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Στέλνετε μήνυμα με ονοματεπώνυμο και σχολείο που υπηρετείτε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στο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a.politistika@gmail.com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για τη Δ/</a:t>
            </a:r>
            <a:r>
              <a:rPr lang="el-GR" alt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νση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Α΄ Αθήνας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Στο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peragypol@gmail.com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για τη Δ/</a:t>
            </a:r>
            <a:r>
              <a:rPr lang="el-GR" alt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νση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Πειραιά</a:t>
            </a:r>
          </a:p>
        </p:txBody>
      </p:sp>
    </p:spTree>
    <p:extLst>
      <p:ext uri="{BB962C8B-B14F-4D97-AF65-F5344CB8AC3E}">
        <p14:creationId xmlns:p14="http://schemas.microsoft.com/office/powerpoint/2010/main" val="369211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«Δραστηριότητες Ευεξίας» 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513" y="1853513"/>
            <a:ext cx="3042146" cy="4230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1853513"/>
            <a:ext cx="3113748" cy="4230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46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Αγαπητό Ημερολόγιο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l-G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375718" y="2380387"/>
            <a:ext cx="40283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l-GR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Πόσες φορές γέλασες σήμερα;</a:t>
            </a:r>
          </a:p>
          <a:p>
            <a:pPr fontAlgn="base"/>
            <a:r>
              <a:rPr lang="el-GR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Πόσα φρούτα και λαχανικά έφαγες</a:t>
            </a:r>
            <a:r>
              <a:rPr lang="el-GR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el-GR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Πόσο νερό ήπιες;</a:t>
            </a:r>
            <a:endParaRPr lang="el-GR" dirty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l-GR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Πόση ώρα περπάτησες;</a:t>
            </a:r>
          </a:p>
          <a:p>
            <a:pPr fontAlgn="base"/>
            <a:r>
              <a:rPr lang="el-GR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Πόσα σκαλιά ανέβηκες; </a:t>
            </a:r>
            <a:endParaRPr lang="el-GR" dirty="0" smtClean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l-GR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Πόση ώρα έπαιξες;</a:t>
            </a:r>
            <a:endParaRPr lang="el-GR" dirty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l-GR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Πόσο βαθιά ανάσα μπορείς να πάρεις</a:t>
            </a:r>
            <a:r>
              <a:rPr lang="el-GR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el-GR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Μοιράστηκες τις σκέψεις σου;</a:t>
            </a:r>
            <a:endParaRPr lang="el-GR" dirty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n>
                  <a:solidFill>
                    <a:schemeClr val="tx1"/>
                  </a:solidFill>
                </a:ln>
              </a:rPr>
              <a:t/>
            </a:r>
            <a:br>
              <a:rPr lang="el-GR" dirty="0">
                <a:ln>
                  <a:solidFill>
                    <a:schemeClr val="tx1"/>
                  </a:solidFill>
                </a:ln>
              </a:rPr>
            </a:br>
            <a:endParaRPr lang="el-GR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487" y="2243006"/>
            <a:ext cx="5239264" cy="3640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097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«Δημοσιογράφοι εν δράσει»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097280" y="2182679"/>
            <a:ext cx="40283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l-GR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Τα παιδιά αναλαμβάνουν…</a:t>
            </a:r>
          </a:p>
          <a:p>
            <a:pPr fontAlgn="base"/>
            <a:endParaRPr lang="el-GR" dirty="0" smtClean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l-GR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Να </a:t>
            </a:r>
            <a:r>
              <a:rPr lang="el-GR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καταγράψουν σημεία που θεωρούν ότι είναι επικίνδυνα, στο σχολείο, στη διαδρομή τους, στην παιδική χαρά. </a:t>
            </a:r>
            <a:endParaRPr lang="el-GR" dirty="0" smtClean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l-GR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Να </a:t>
            </a:r>
            <a:r>
              <a:rPr lang="el-GR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επιχειρηματολογήσουν γι' αυτό. </a:t>
            </a:r>
            <a:endParaRPr lang="el-GR" dirty="0" smtClean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l-GR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Να </a:t>
            </a:r>
            <a:r>
              <a:rPr lang="el-GR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φτιάξουν χάρτη με τα σημεία, με επισημάνσεις και επεξήγηση </a:t>
            </a:r>
            <a:r>
              <a:rPr lang="el-GR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l-GR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Να </a:t>
            </a:r>
            <a:r>
              <a:rPr lang="el-GR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κάνουν προτάσεις για βελτιώσεις. Τι μπορούν να κάνουν τα ίδια; </a:t>
            </a:r>
          </a:p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el-GR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907" y="2251241"/>
            <a:ext cx="4785283" cy="3538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69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30816" y="198961"/>
            <a:ext cx="10058400" cy="1450757"/>
          </a:xfrm>
        </p:spPr>
        <p:txBody>
          <a:bodyPr/>
          <a:lstStyle/>
          <a:p>
            <a:pPr algn="ctr"/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«Διατροφή. </a:t>
            </a:r>
            <a:b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Ποια διατροφή;»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2" y="128573"/>
            <a:ext cx="4326564" cy="6146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916" y="2231012"/>
            <a:ext cx="5755197" cy="3976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5353" y="4601724"/>
            <a:ext cx="1484851" cy="1484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95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«Παιδιά εν δράσει»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097280" y="2182679"/>
            <a:ext cx="4028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l-GR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el-GR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98" y="2182679"/>
            <a:ext cx="2674723" cy="3798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Ορθογώνιο 4"/>
          <p:cNvSpPr/>
          <p:nvPr/>
        </p:nvSpPr>
        <p:spPr>
          <a:xfrm>
            <a:off x="4283674" y="5436624"/>
            <a:ext cx="73069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https://www.demopaideia.gr/educational_items/dimosiografos-tou-compasito/</a:t>
            </a:r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432780" y="3274329"/>
            <a:ext cx="6514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l-GR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Αγαπητό  Ημερολόγιο, περπάτησε ένα χιλιόμετρο μέσα από τα παπούτσια μου.( Υγεία και Ευημερία)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l-GR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Σιωπηλός Ομιλητής ( Υγεία –Προβλήματα Ακοής)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l-GR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Με δεμένα μάτια ( Υγεία –Προβλήματα Όρασης)</a:t>
            </a:r>
          </a:p>
        </p:txBody>
      </p:sp>
    </p:spTree>
    <p:extLst>
      <p:ext uri="{BB962C8B-B14F-4D97-AF65-F5344CB8AC3E}">
        <p14:creationId xmlns:p14="http://schemas.microsoft.com/office/powerpoint/2010/main" val="37317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«Κίνηση στην ακινησία»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80300" y="280745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Όλοι οι μαθητές γράφουν ένα πρόβλημα ή ερώτηση από μία ενότητα. Τσαλακώνουν το χαρτί (ή φτιάχνουν σαΐτες - χρειάζεται περισσότερο χρόνο) και σηκώνονται. Στο «ΠΑΜΕ» του εκπαιδευτικού, οι μαθητές πρέπει να πετάξουν στην αίθουσα 5 χιονόμπαλες. Στη συνέχεια, πρέπει να βρουν ΜΙΑ χιονόμπαλα - να την ανοίξουν και να λύσουν το πρόβλημα/να απαντήσουν την ερώτηση. </a:t>
            </a:r>
            <a:endParaRPr lang="el-GR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Κάθε πρόβλημα έχει το όνομα του μαθητή που το έγραψε και πρέπει να τον βρουν για να ελέγξουν την απάντησή τους.</a:t>
            </a:r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80300" y="2262823"/>
            <a:ext cx="1598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l-GR" b="1" u="sng" dirty="0">
                <a:solidFill>
                  <a:srgbClr val="000000"/>
                </a:solidFill>
                <a:latin typeface="Arial" panose="020B0604020202020204" pitchFamily="34" charset="0"/>
              </a:rPr>
              <a:t>Χιονόμπαλα</a:t>
            </a:r>
            <a:endParaRPr lang="el-GR" u="sng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688" y="2914550"/>
            <a:ext cx="4747617" cy="18963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Ορθογώνιο 5"/>
          <p:cNvSpPr/>
          <p:nvPr/>
        </p:nvSpPr>
        <p:spPr>
          <a:xfrm>
            <a:off x="322635" y="5677419"/>
            <a:ext cx="1093848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https://www.living-democracy.gr/textbooks/volume-5/part-3/documents-and-teaching-material-4/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75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«Κίνηση στην ακινησία»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97280" y="2033372"/>
            <a:ext cx="1540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l-GR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Σωστό/Λάθος</a:t>
            </a:r>
            <a:endParaRPr lang="el-G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924285" y="298483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Ετοιμάστε μία λίστα με ερωτήσεις σωστού/λάθους βασισμένες στο περιεχόμενο του μαθήματος. </a:t>
            </a:r>
            <a:endParaRPr lang="el-GR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Τοποθετήστε </a:t>
            </a: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τις καρέκλες σε έναν κύκλο.</a:t>
            </a:r>
          </a:p>
          <a:p>
            <a:pPr algn="just"/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μαθητές περπατάνε γύρω από τις καρέκλες, ακούν την ερώτηση και αποφασίζουν αν η απάντηση είναι «Σωστό» ή «Λάθος».</a:t>
            </a:r>
          </a:p>
          <a:p>
            <a:pPr algn="just"/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 η απάντηση είναι Σωστό, βρίσκουν μία καρέκλα και κάθονται. </a:t>
            </a:r>
            <a:endParaRPr lang="el-GR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 </a:t>
            </a: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απάντηση είναι Λάθος, αγγίζουν τους αγκώνες με τα γόνατα.</a:t>
            </a:r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027" y="2190128"/>
            <a:ext cx="4265486" cy="3405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Ορθογώνιο 8"/>
          <p:cNvSpPr/>
          <p:nvPr/>
        </p:nvSpPr>
        <p:spPr>
          <a:xfrm>
            <a:off x="536819" y="5863530"/>
            <a:ext cx="1093848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https://www.living-democracy.gr/textbooks/volume-5/part-3/documents-and-teaching-material-4/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91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«Κίνηση στην ακινησία»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536819" y="5863530"/>
            <a:ext cx="1093848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https://www.living-democracy.gr/textbooks/volume-5/part-3/documents-and-teaching-material-4/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097280" y="2329934"/>
            <a:ext cx="2504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Ενεργητική Λογοτεχνία</a:t>
            </a:r>
            <a:endParaRPr lang="el-G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48497" y="318100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Διαβάζετε εσείς ή οι μαθητές αποσπάσματα από λογοτεχνικά κείμενα ή άρθρα εφημερίδων δυνατά σε όλη την τάξη και κάθε φορά που ακούγονται οι λέξεις </a:t>
            </a:r>
            <a:r>
              <a:rPr lang="el-GR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ένας, μία, ένα, ο, η, το, από </a:t>
            </a: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εκεί</a:t>
            </a:r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οι μαθητές πρέπει να σηκωθούν, να πηδήξουν και να καθίσουν γρήγορα. </a:t>
            </a:r>
          </a:p>
          <a:p>
            <a:pPr algn="just"/>
            <a:r>
              <a:rPr 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Μπορείτε επίσης να κάνετε την ίδια άσκηση δίνοντάς τους την οδηγία να πηδήξουν όταν ακούσουν ένα επίρρημα, ένα ρήμα στον αόριστο, κλπ. </a:t>
            </a:r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395" y="2329934"/>
            <a:ext cx="1576860" cy="30717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500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162</TotalTime>
  <Words>457</Words>
  <Application>Microsoft Office PowerPoint</Application>
  <PresentationFormat>Ευρεία οθόνη</PresentationFormat>
  <Paragraphs>69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Ανασκόπηση</vt:lpstr>
      <vt:lpstr>«Το Δικαίωμα του παιδιού στην Yγεία.  Τι σημαίνει;»</vt:lpstr>
      <vt:lpstr>«Δραστηριότητες Ευεξίας» </vt:lpstr>
      <vt:lpstr>«Αγαπητό Ημερολόγιο»</vt:lpstr>
      <vt:lpstr>«Δημοσιογράφοι εν δράσει»</vt:lpstr>
      <vt:lpstr>«Διατροφή.  Ποια διατροφή;»</vt:lpstr>
      <vt:lpstr>«Παιδιά εν δράσει»</vt:lpstr>
      <vt:lpstr>«Κίνηση στην ακινησία»</vt:lpstr>
      <vt:lpstr>«Κίνηση στην ακινησία»</vt:lpstr>
      <vt:lpstr>«Κίνηση στην ακινησία»</vt:lpstr>
      <vt:lpstr>«Η Υγεία της Γλώσσας»</vt:lpstr>
      <vt:lpstr>Έχω Δικαίωμα στην Υγεία σημαίνει…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Panagiotis Stamatakis</cp:lastModifiedBy>
  <cp:revision>23</cp:revision>
  <dcterms:created xsi:type="dcterms:W3CDTF">2020-12-08T10:13:37Z</dcterms:created>
  <dcterms:modified xsi:type="dcterms:W3CDTF">2020-12-10T11:22:17Z</dcterms:modified>
</cp:coreProperties>
</file>